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699" r:id="rId2"/>
    <p:sldId id="1716" r:id="rId3"/>
    <p:sldId id="1717" r:id="rId4"/>
    <p:sldId id="1718" r:id="rId5"/>
    <p:sldId id="1719" r:id="rId6"/>
    <p:sldId id="172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4945" y="2541996"/>
            <a:ext cx="8574110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437. TUA LAI DAHNA OM NAWN LO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There is No Sorrow There</a:t>
            </a:r>
          </a:p>
          <a:p>
            <a:r>
              <a:rPr lang="en-US" sz="1500" dirty="0" err="1"/>
              <a:t>Mang</a:t>
            </a:r>
            <a:r>
              <a:rPr lang="en-US" sz="1500" dirty="0"/>
              <a:t>. 21:4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79047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maitang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ding,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87508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kipelhna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kipelhna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khamgam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kipelhna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070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65230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Puanpak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73072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a,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76983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162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437. TUA LAI DAHNA OM NAWN LO</vt:lpstr>
      <vt:lpstr>1</vt:lpstr>
      <vt:lpstr>Sakkik 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2018-12-15T07:21:52Z</dcterms:modified>
</cp:coreProperties>
</file>